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355" r:id="rId26"/>
    <p:sldId id="278" r:id="rId27"/>
    <p:sldId id="279" r:id="rId28"/>
    <p:sldId id="280" r:id="rId29"/>
    <p:sldId id="281" r:id="rId30"/>
    <p:sldId id="282" r:id="rId31"/>
    <p:sldId id="283" r:id="rId32"/>
    <p:sldId id="345" r:id="rId33"/>
    <p:sldId id="346" r:id="rId34"/>
    <p:sldId id="287" r:id="rId35"/>
    <p:sldId id="356" r:id="rId36"/>
    <p:sldId id="288" r:id="rId37"/>
    <p:sldId id="289" r:id="rId38"/>
    <p:sldId id="290" r:id="rId39"/>
    <p:sldId id="291" r:id="rId40"/>
    <p:sldId id="292" r:id="rId41"/>
    <p:sldId id="293" r:id="rId42"/>
    <p:sldId id="351" r:id="rId43"/>
    <p:sldId id="350" r:id="rId44"/>
    <p:sldId id="294" r:id="rId45"/>
    <p:sldId id="295" r:id="rId46"/>
    <p:sldId id="348" r:id="rId47"/>
    <p:sldId id="298" r:id="rId48"/>
    <p:sldId id="299" r:id="rId49"/>
    <p:sldId id="300" r:id="rId50"/>
    <p:sldId id="301" r:id="rId51"/>
    <p:sldId id="302" r:id="rId52"/>
    <p:sldId id="304" r:id="rId53"/>
    <p:sldId id="305" r:id="rId54"/>
    <p:sldId id="306" r:id="rId55"/>
    <p:sldId id="307" r:id="rId56"/>
    <p:sldId id="308" r:id="rId57"/>
    <p:sldId id="309" r:id="rId58"/>
    <p:sldId id="296" r:id="rId59"/>
    <p:sldId id="311" r:id="rId60"/>
    <p:sldId id="297" r:id="rId61"/>
    <p:sldId id="312" r:id="rId62"/>
    <p:sldId id="313" r:id="rId63"/>
    <p:sldId id="310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1" r:id="rId72"/>
    <p:sldId id="323" r:id="rId73"/>
    <p:sldId id="324" r:id="rId74"/>
    <p:sldId id="326" r:id="rId75"/>
    <p:sldId id="325" r:id="rId76"/>
    <p:sldId id="327" r:id="rId77"/>
    <p:sldId id="328" r:id="rId78"/>
    <p:sldId id="333" r:id="rId79"/>
    <p:sldId id="334" r:id="rId80"/>
    <p:sldId id="329" r:id="rId81"/>
    <p:sldId id="330" r:id="rId82"/>
    <p:sldId id="331" r:id="rId83"/>
    <p:sldId id="332" r:id="rId84"/>
    <p:sldId id="357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7" r:id="rId96"/>
    <p:sldId id="349" r:id="rId97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pPr fontAlgn="base"/>
            <a:r>
              <a:rPr lang="en-US" dirty="0"/>
              <a:t>Works with a kernel instead of a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DI.Autofac</a:t>
            </a:r>
            <a:r>
              <a:rPr lang="en-US" dirty="0"/>
              <a:t>, </a:t>
            </a:r>
            <a:r>
              <a:rPr lang="en-US" dirty="0" err="1"/>
              <a:t>DI.CastleWindsor</a:t>
            </a:r>
            <a:r>
              <a:rPr lang="en-US" dirty="0"/>
              <a:t>, </a:t>
            </a:r>
            <a:r>
              <a:rPr lang="en-US" dirty="0" err="1"/>
              <a:t>DI.Ninject</a:t>
            </a:r>
            <a:r>
              <a:rPr lang="en-US" dirty="0"/>
              <a:t>, </a:t>
            </a:r>
            <a:r>
              <a:rPr lang="en-US" dirty="0" err="1"/>
              <a:t>DI.StructureMap</a:t>
            </a:r>
            <a:r>
              <a:rPr lang="en-US" dirty="0"/>
              <a:t>, </a:t>
            </a:r>
            <a:r>
              <a:rPr lang="en-US" dirty="0" err="1"/>
              <a:t>DI.Unity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24B-4B0C-47C6-ACFF-8C24BDC38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BC1C7-E6EC-4D5B-83DF-6A3874DE7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5008"/>
              </p:ext>
            </p:extLst>
          </p:nvPr>
        </p:nvGraphicFramePr>
        <p:xfrm>
          <a:off x="1595891" y="3154681"/>
          <a:ext cx="838955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7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7199"/>
              </p:ext>
            </p:extLst>
          </p:nvPr>
        </p:nvGraphicFramePr>
        <p:xfrm>
          <a:off x="204186" y="3107759"/>
          <a:ext cx="11816180" cy="340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chaining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Encouraged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  <a:p>
            <a:pPr marL="342265" indent="-342265"/>
            <a:r>
              <a:rPr lang="en-US" dirty="0"/>
              <a:t>Just like cryptocurrencies ICO's you will have to dive into the </a:t>
            </a:r>
            <a:r>
              <a:rPr lang="en-US" dirty="0" err="1"/>
              <a:t>github</a:t>
            </a:r>
            <a:r>
              <a:rPr lang="en-US" dirty="0"/>
              <a:t> repo's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r>
              <a:rPr lang="en-US" dirty="0"/>
              <a:t>, Vision event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8A69-5343-4F7B-A138-913B5BCB95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2C49-F15E-45D1-8E5B-5169EFA5A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2.2</a:t>
            </a:r>
          </a:p>
          <a:p>
            <a:pPr marL="742315" lvl="1" indent="-285115"/>
            <a:r>
              <a:rPr lang="en-US" dirty="0"/>
              <a:t>.NET 4.6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 (recommended)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C1D-0F0D-4D2E-970B-C3A844DB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2D6-1924-4CB7-B630-2B6C58C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injection strategies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ServiceHostFactory</a:t>
            </a:r>
            <a:r>
              <a:rPr lang="en-US" dirty="0"/>
              <a:t> which creates the </a:t>
            </a:r>
            <a:r>
              <a:rPr lang="en-US" dirty="0" err="1"/>
              <a:t>ServiceHost</a:t>
            </a:r>
            <a:endParaRPr lang="en-US" dirty="0"/>
          </a:p>
          <a:p>
            <a:pPr lvl="1"/>
            <a:r>
              <a:rPr lang="en-US" dirty="0"/>
              <a:t>Service Behavior</a:t>
            </a:r>
          </a:p>
          <a:p>
            <a:r>
              <a:rPr lang="en-US" dirty="0"/>
              <a:t>Most DI containers have NuGet integration packages for WCF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0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7E190-35B6-447F-B069-39183D9D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WCF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0343-1B3D-4F73-9970-6B603384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0E66-77AF-4F9B-B821-242E3D3A6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9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2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</a:t>
            </a:r>
            <a:r>
              <a:rPr lang="en-US" dirty="0" err="1"/>
              <a:t>dependend</a:t>
            </a:r>
            <a:r>
              <a:rPr lang="en-US" dirty="0"/>
              <a:t>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lvl="1" fontAlgn="base"/>
            <a:r>
              <a:rPr lang="nl-BE" dirty="0"/>
              <a:t>“The database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detail”</a:t>
            </a:r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398</TotalTime>
  <Words>2305</Words>
  <Application>Microsoft Office PowerPoint</Application>
  <PresentationFormat>Widescreen</PresentationFormat>
  <Paragraphs>519</Paragraphs>
  <Slides>96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PowerPoint Presentation</vt:lpstr>
      <vt:lpstr>Which container</vt:lpstr>
      <vt:lpstr>Which container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WCF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cp:lastModifiedBy>Lode Kennes</cp:lastModifiedBy>
  <cp:revision>14</cp:revision>
  <dcterms:modified xsi:type="dcterms:W3CDTF">2019-08-22T09:47:56Z</dcterms:modified>
</cp:coreProperties>
</file>